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6.xml"/><Relationship Id="rId21" Type="http://schemas.openxmlformats.org/officeDocument/2006/relationships/font" Target="fonts/Merriweather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8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0" y="150600"/>
            <a:ext cx="4791300" cy="1287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>
                <a:latin typeface="Merriweather"/>
                <a:ea typeface="Merriweather"/>
                <a:cs typeface="Merriweather"/>
                <a:sym typeface="Merriweather"/>
              </a:rPr>
              <a:t>JOY OF PYNQ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-205250" y="1305050"/>
            <a:ext cx="5372700" cy="70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Unleash the joy of expressions!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800" y="1208850"/>
            <a:ext cx="429676" cy="5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5050800" y="2809200"/>
            <a:ext cx="40932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 sz="1800"/>
              <a:t>Bhallaji Venkatesan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i="1" sz="1800"/>
          </a:p>
          <a:p>
            <a:pPr lvl="0" rtl="0" algn="ctr">
              <a:spcBef>
                <a:spcPts val="0"/>
              </a:spcBef>
              <a:buNone/>
            </a:pPr>
            <a:r>
              <a:rPr b="1" i="1" lang="en" sz="1800"/>
              <a:t>Sahana Sadagopan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i="1" sz="1800"/>
          </a:p>
          <a:p>
            <a:pPr lvl="0" rtl="0" algn="ctr">
              <a:spcBef>
                <a:spcPts val="0"/>
              </a:spcBef>
              <a:buNone/>
            </a:pPr>
            <a:r>
              <a:rPr b="1" i="1" lang="en" sz="1800"/>
              <a:t>Mounika Reddy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i="1" sz="1800"/>
          </a:p>
          <a:p>
            <a:pPr lvl="0" algn="ctr">
              <a:spcBef>
                <a:spcPts val="0"/>
              </a:spcBef>
              <a:buNone/>
            </a:pPr>
            <a:r>
              <a:rPr b="1" i="1" lang="en" sz="1800"/>
              <a:t>Divya Sampath Kumar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4294967295" type="title"/>
          </p:nvPr>
        </p:nvSpPr>
        <p:spPr>
          <a:xfrm>
            <a:off x="519000" y="587600"/>
            <a:ext cx="81060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How it all started?</a:t>
            </a:r>
          </a:p>
        </p:txBody>
      </p:sp>
      <p:sp>
        <p:nvSpPr>
          <p:cNvPr id="63" name="Shape 63"/>
          <p:cNvSpPr txBox="1"/>
          <p:nvPr>
            <p:ph idx="4294967295" type="title"/>
          </p:nvPr>
        </p:nvSpPr>
        <p:spPr>
          <a:xfrm>
            <a:off x="519000" y="1946775"/>
            <a:ext cx="8106000" cy="30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Right on Sept 13th, Apple bet on AR and Animated Emoji with custom A11 Bionic chip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52380"/>
              <a:buFont typeface="Arial"/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and ….</a:t>
            </a:r>
            <a:br>
              <a:rPr lang="en" sz="2100">
                <a:latin typeface="Lato"/>
                <a:ea typeface="Lato"/>
                <a:cs typeface="Lato"/>
                <a:sym typeface="Lato"/>
              </a:rPr>
            </a:br>
            <a:br>
              <a:rPr lang="en" sz="2100">
                <a:latin typeface="Lato"/>
                <a:ea typeface="Lato"/>
                <a:cs typeface="Lato"/>
                <a:sym typeface="Lato"/>
              </a:rPr>
            </a:br>
            <a:r>
              <a:rPr lang="en" sz="2100">
                <a:latin typeface="Lato"/>
                <a:ea typeface="Lato"/>
                <a:cs typeface="Lato"/>
                <a:sym typeface="Lato"/>
              </a:rPr>
              <a:t>We met Pynq!!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Why Pynq?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4471400" y="-104700"/>
            <a:ext cx="4495500" cy="52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302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600"/>
              <a:t>Rapid Prototyping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600"/>
              <a:t>Open Source Community with growing support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600"/>
              <a:t>Concept of Interesting overlays providing great flexibility in functional implementation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Base overlay provided a conducive environment to allow interface of Grove Sensors alongside video transmission over HDMI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600"/>
              <a:t>An easy-to-start with SoC for people with limited experience  in the FPGA world and interested in leveraging the potential of FPGA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188900" y="376675"/>
            <a:ext cx="67662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Pynq and its Utilization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4382850" y="850075"/>
            <a:ext cx="4268100" cy="4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Leveraged the video support provided in Base Overlay for Face Detect Operation using HDMI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Used a Logitech USB Webcam to capture video of a person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Utilized the Neural Network based Microsoft Azure Emotion API to detect facial expression of a person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Transmitted facial expression information seamlessly over HTTP Protocol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Used Jupyter notebook for development, allowing segmented code executions, making it easier for debugging sections of code effectively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4350"/>
            <a:ext cx="4078050" cy="25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350150" y="925675"/>
            <a:ext cx="84639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To implement a custom training model that learns human facial expressions over time, enabling more accurate, varied and apt Emoji selection with power of customizable and reconfigurable hardware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n" sz="1600"/>
              <a:t>Extend the model to include two  Pynq Boards connected together and multiple overlays- one running the training model, and the other  running the Video Processing Algorithms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188900" y="376675"/>
            <a:ext cx="67662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</a:rPr>
              <a:t>Future Scope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rgbClr val="FFFFFF"/>
                </a:solidFill>
              </a:rPr>
              <a:t>Future Scope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4588100" y="249525"/>
            <a:ext cx="4165500" cy="4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To implement a custom training model that learns human facial expressions over time, enabling more accurate, varied and apt Emoji selection with power of customizable and reconfigurable hardware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Extend the model to include two  Pynq Boards connected together and multiple overlays- one running the training model, and the other  running the Video Processing Algorithms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1007_185909.jp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625" y="2848625"/>
            <a:ext cx="3088351" cy="2237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1007_185948.jpg"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75" y="853225"/>
            <a:ext cx="3404853" cy="200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y of WhatsApp Image 2017-10-07 at 7.28.22 PM.jpeg"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975" y="2848625"/>
            <a:ext cx="3404850" cy="22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168300" y="2"/>
            <a:ext cx="5154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Cherished Moments…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625" y="853225"/>
            <a:ext cx="3088340" cy="20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356900" y="89850"/>
            <a:ext cx="8498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A Special Thanks to...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919750" y="720450"/>
            <a:ext cx="53730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100"/>
              <a:t>Andrew Femrite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100"/>
              <a:t>Graham Schelle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100"/>
              <a:t>Vikhyat Goyal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100"/>
              <a:t>Kiran Vishal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100"/>
              <a:t>Naveen Purushottam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100"/>
              <a:t>Dustin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rtl="0" algn="ctr">
              <a:spcBef>
                <a:spcPts val="0"/>
              </a:spcBef>
              <a:buNone/>
            </a:pPr>
            <a:r>
              <a:rPr lang="en" sz="2100"/>
              <a:t> And the rest of the team that organized this amazing and insightful event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algn="ctr"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n" sz="1600"/>
              <a:t>Glad to be part of such an early stage open source project!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